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F2C6-B144-4EE5-B938-1E4B61B7D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42ADF-9DEB-480F-8643-2FD8ED04B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071C9-B945-496E-8BB1-F36FFAA8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97B17-A892-4769-96D4-76BFE574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8806E-5BA6-41FA-B30E-7FD2B5A54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26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969D-B493-43DB-9B7F-74FFDD90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53EF5-0161-47A3-A5D1-0CBE5310A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D694E-B696-4CD0-8958-821FD428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0D903-F929-4AFE-B397-C34949A2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2A6CA-B15E-43E6-A009-2E8F9DD41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E3747B-6D3A-4568-A997-2BCCA54A1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0862F3-B51D-4DAB-AFCE-70BC85805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68E43-49D2-49E8-A9E3-5408A9F1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9B3A1-E34A-4491-9A49-D5FA955DD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5EE42-2C43-406F-9053-01245E87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7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DCA1-22F5-4CCB-A333-A6135534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E7CB-69F8-40AF-B5CD-A56F88EBF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C277A-3FD9-40BC-9B5A-89D8D82A7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BA7A-5483-4A14-8991-FC1926E0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084F6-52F0-4215-A8E2-26DD2A33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53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0A6E-8C77-448F-8C0F-3C6AA26A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462C-9FA9-49F4-A376-45E82EF2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EA8F0-F4EC-4AD1-A7C3-4C1ED478D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6B375-BE0B-4358-AE82-258B0AE6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7DD21-2F32-4A95-9407-7DB4AAE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0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1363-6815-4EEC-B2F0-EF124532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0BCCC-F69C-4F0C-983E-85181F535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7A4F1-7B31-427A-A140-E5ACC236D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257FA-9269-47FF-B50B-79D3B0F2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9E5D4-D9C9-448F-B82E-4441A809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47BBE-8BFC-4D51-9765-A8AAFFD0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2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16150-B885-4615-B10C-4EDE3AD1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4B0A4-6991-44A9-A487-6D616A7E6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0EAF4-1771-4A35-871D-A5CB2C4DD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5D744-E0C3-464D-B0B8-F08F6C408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731A0-80C6-4899-B190-22F0879D9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30650-53B6-43D3-BE52-5A1D0656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ED1EB-881F-4E57-A609-232AA315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204EB4-A427-45D6-BCE4-EAE8704C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6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4261-752A-474E-A97C-F10D83F26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306EB0-52F3-4D5F-A2D2-01FF86DC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6C816-03F4-4606-959A-15CC0686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B3A68-37FA-44F7-B6CD-98B8A1C3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810C53-80EF-487C-A09A-C8C2763C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0AF3C-B37B-41FD-A610-DEDF9400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0DE46-F815-47B9-8789-4CBF95AAD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7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AC91-4D22-492F-A4F6-04AC51AE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95B3-1A98-4324-B4F2-A42331CBD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5B4DC-E689-432B-BDB3-1180CD67F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4FFC0-5279-4301-8DEA-F7DDF34C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E7029-46ED-450E-B996-386B80EC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A944F-6DCF-47BD-9D6B-8A1A0D39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1F8A-E53C-49EA-B440-EC1B7461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920BE-3A59-4525-ABF7-8BA94719F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B9B63-A5B7-4D31-AA9F-8B287D7FF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CCFE4-27C3-40AD-A679-80193507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119B0-DB14-49C2-9657-1E177B12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B10C7-1FB0-4303-8CFF-C0409031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E68BC-FA81-41A4-AE29-B1635FC35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60BD9-38C0-4CDE-A07D-1DF766E3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A2297-40A0-48A1-BF89-A854E8BFC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82DC8-DA3F-4AC0-AAAA-8562880CBD23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D1684-9542-4C00-8B05-5F938F0B6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76050-D91D-42C3-A659-3F95E29F8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3B00C-4E41-477A-BB5C-67820864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2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www.xilinx.com/support/download/index.html/content/xilinx/en/downloadNav/vivado-design-tools/2019-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xilinx.com/support/download/index.html/content/xilinx/en/downloadNav/vivado-design-tools/2019-2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FBC3F1-14EC-4AB3-8018-18CEAF1F5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/>
          </a:bodyPr>
          <a:lstStyle/>
          <a:p>
            <a:r>
              <a:rPr lang="en-US" sz="4300" dirty="0">
                <a:solidFill>
                  <a:srgbClr val="FFFFFF"/>
                </a:solidFill>
              </a:rPr>
              <a:t>Download &amp; Installation instructions</a:t>
            </a:r>
            <a:br>
              <a:rPr lang="en-US" sz="4300" dirty="0">
                <a:solidFill>
                  <a:srgbClr val="FFFFFF"/>
                </a:solidFill>
              </a:rPr>
            </a:br>
            <a:r>
              <a:rPr lang="en-US" sz="4300" dirty="0">
                <a:solidFill>
                  <a:srgbClr val="FFFFFF"/>
                </a:solidFill>
              </a:rPr>
              <a:t>Xilinx </a:t>
            </a:r>
            <a:r>
              <a:rPr lang="en-US" sz="4300" dirty="0" err="1">
                <a:solidFill>
                  <a:srgbClr val="FFFFFF"/>
                </a:solidFill>
              </a:rPr>
              <a:t>Vivado</a:t>
            </a:r>
            <a:endParaRPr lang="en-US" sz="43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FAE21-9D4C-40D7-85FE-53911D8D4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655" y="4473360"/>
            <a:ext cx="9469211" cy="865639"/>
          </a:xfrm>
        </p:spPr>
        <p:txBody>
          <a:bodyPr anchor="ctr">
            <a:normAutofit/>
          </a:bodyPr>
          <a:lstStyle/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Version 2019.2.1</a:t>
            </a:r>
          </a:p>
        </p:txBody>
      </p:sp>
    </p:spTree>
    <p:extLst>
      <p:ext uri="{BB962C8B-B14F-4D97-AF65-F5344CB8AC3E}">
        <p14:creationId xmlns:p14="http://schemas.microsoft.com/office/powerpoint/2010/main" val="3579694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359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Vivado</a:t>
            </a:r>
            <a:r>
              <a:rPr lang="en-US" dirty="0"/>
              <a:t> HL Webpack edition and proceed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"/>
          <a:stretch/>
        </p:blipFill>
        <p:spPr>
          <a:xfrm>
            <a:off x="653550" y="931394"/>
            <a:ext cx="10957984" cy="587203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655009" y="6453428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15097-CDEB-4571-8F5F-8FC44C16E8FF}"/>
              </a:ext>
            </a:extLst>
          </p:cNvPr>
          <p:cNvSpPr/>
          <p:nvPr/>
        </p:nvSpPr>
        <p:spPr>
          <a:xfrm>
            <a:off x="653550" y="1860300"/>
            <a:ext cx="1019386" cy="176318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7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359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Continue with following components selected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6"/>
          <a:stretch/>
        </p:blipFill>
        <p:spPr>
          <a:xfrm>
            <a:off x="949149" y="1105248"/>
            <a:ext cx="10439175" cy="560448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467972" y="6370300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15097-CDEB-4571-8F5F-8FC44C16E8FF}"/>
              </a:ext>
            </a:extLst>
          </p:cNvPr>
          <p:cNvSpPr/>
          <p:nvPr/>
        </p:nvSpPr>
        <p:spPr>
          <a:xfrm>
            <a:off x="1058795" y="2430811"/>
            <a:ext cx="1580495" cy="655288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641F2-A9E3-4E9B-81D2-86995C004718}"/>
              </a:ext>
            </a:extLst>
          </p:cNvPr>
          <p:cNvSpPr/>
          <p:nvPr/>
        </p:nvSpPr>
        <p:spPr>
          <a:xfrm>
            <a:off x="1004494" y="6087360"/>
            <a:ext cx="1079500" cy="305696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9E8D5-DE1D-4AFE-ACFE-9DC73476D07A}"/>
              </a:ext>
            </a:extLst>
          </p:cNvPr>
          <p:cNvSpPr txBox="1"/>
          <p:nvPr/>
        </p:nvSpPr>
        <p:spPr>
          <a:xfrm>
            <a:off x="2821859" y="5917407"/>
            <a:ext cx="248139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Required diskspace must be available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63CFB-4078-4871-AA50-AC380E4F7D54}"/>
              </a:ext>
            </a:extLst>
          </p:cNvPr>
          <p:cNvCxnSpPr>
            <a:cxnSpLocks/>
          </p:cNvCxnSpPr>
          <p:nvPr/>
        </p:nvCxnSpPr>
        <p:spPr>
          <a:xfrm flipH="1">
            <a:off x="2133109" y="6267539"/>
            <a:ext cx="688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40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359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Provide installation path or go with default path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3"/>
          <a:stretch/>
        </p:blipFill>
        <p:spPr>
          <a:xfrm>
            <a:off x="882807" y="994362"/>
            <a:ext cx="10439175" cy="560174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420676" y="6284753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DA613-3A98-4406-878B-DD554EE9F6EC}"/>
              </a:ext>
            </a:extLst>
          </p:cNvPr>
          <p:cNvSpPr txBox="1"/>
          <p:nvPr/>
        </p:nvSpPr>
        <p:spPr>
          <a:xfrm>
            <a:off x="6179724" y="2699754"/>
            <a:ext cx="205074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Optionally, install for all users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61CA35-4476-433C-87C0-5FB8A9B6F32F}"/>
              </a:ext>
            </a:extLst>
          </p:cNvPr>
          <p:cNvCxnSpPr>
            <a:cxnSpLocks/>
          </p:cNvCxnSpPr>
          <p:nvPr/>
        </p:nvCxnSpPr>
        <p:spPr>
          <a:xfrm flipH="1">
            <a:off x="5499927" y="3049886"/>
            <a:ext cx="688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0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359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Review all the choices, then hit ‘Install’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644180" y="945496"/>
            <a:ext cx="10954529" cy="589469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696901" y="6484778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3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6467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Installation begins, this will take a while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0"/>
          <a:stretch/>
        </p:blipFill>
        <p:spPr>
          <a:xfrm>
            <a:off x="891241" y="1097896"/>
            <a:ext cx="10479456" cy="5598179"/>
          </a:xfrm>
        </p:spPr>
      </p:pic>
    </p:spTree>
    <p:extLst>
      <p:ext uri="{BB962C8B-B14F-4D97-AF65-F5344CB8AC3E}">
        <p14:creationId xmlns:p14="http://schemas.microsoft.com/office/powerpoint/2010/main" val="95629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Wait until receiving Installation complete notification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64983-896C-4434-8FFE-52965239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83" y="2478234"/>
            <a:ext cx="4145633" cy="19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3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33" y="226492"/>
            <a:ext cx="109071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Continued: Installing Update 1 on </a:t>
            </a:r>
            <a:r>
              <a:rPr lang="en-US" dirty="0" err="1"/>
              <a:t>Vivado</a:t>
            </a:r>
            <a:r>
              <a:rPr lang="en-US" dirty="0"/>
              <a:t> 2019.2.0</a:t>
            </a:r>
            <a:br>
              <a:rPr lang="en-US" dirty="0"/>
            </a:br>
            <a:r>
              <a:rPr lang="en-US" sz="1800" dirty="0"/>
              <a:t>Go to</a:t>
            </a:r>
            <a:r>
              <a:rPr lang="en-US" dirty="0"/>
              <a:t> </a:t>
            </a:r>
            <a:r>
              <a:rPr lang="en-US" sz="1800" dirty="0">
                <a:hlinkClick r:id="rId2"/>
              </a:rPr>
              <a:t>https://www.xilinx.com/support/download/index.html/content/xilinx/en/downloadNav/vivado-design-tools/2019-2.html</a:t>
            </a:r>
            <a:r>
              <a:rPr lang="en-US" sz="1800" dirty="0"/>
              <a:t>, and install the Update 1.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A897CB-C660-4F81-B6D6-D295041E1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1630831"/>
            <a:ext cx="10076033" cy="50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Upon signing in and filling out verification form, following file should be downloaded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897CB-C660-4F81-B6D6-D295041E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789" y="2275658"/>
            <a:ext cx="5140423" cy="37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6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1325563"/>
          </a:xfrm>
        </p:spPr>
        <p:txBody>
          <a:bodyPr>
            <a:normAutofit/>
          </a:bodyPr>
          <a:lstStyle/>
          <a:p>
            <a:r>
              <a:rPr lang="en-US" dirty="0"/>
              <a:t>Unzip the .tar.gz file twice (with 7 zip) to find the following files. Run ‘xsetup.exe’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6B1C5-E673-4AC6-BE76-FE2ED409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995487"/>
            <a:ext cx="9877425" cy="3990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7F1A5C-93E9-4FC0-ACD9-0D1174E9613D}"/>
              </a:ext>
            </a:extLst>
          </p:cNvPr>
          <p:cNvSpPr/>
          <p:nvPr/>
        </p:nvSpPr>
        <p:spPr>
          <a:xfrm>
            <a:off x="2867351" y="4705350"/>
            <a:ext cx="1009324" cy="264953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1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112192"/>
            <a:ext cx="11567160" cy="1084273"/>
          </a:xfrm>
        </p:spPr>
        <p:txBody>
          <a:bodyPr>
            <a:normAutofit/>
          </a:bodyPr>
          <a:lstStyle/>
          <a:p>
            <a:r>
              <a:rPr lang="en-US" dirty="0"/>
              <a:t>Following </a:t>
            </a:r>
            <a:r>
              <a:rPr lang="en-US"/>
              <a:t>installation interface </a:t>
            </a:r>
            <a:r>
              <a:rPr lang="en-US" dirty="0"/>
              <a:t>should 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6B1C5-E673-4AC6-BE76-FE2ED409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"/>
          <a:stretch/>
        </p:blipFill>
        <p:spPr>
          <a:xfrm>
            <a:off x="902056" y="1167890"/>
            <a:ext cx="10387886" cy="5561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0CAE19-A920-4E37-B843-6972450C91B8}"/>
              </a:ext>
            </a:extLst>
          </p:cNvPr>
          <p:cNvSpPr/>
          <p:nvPr/>
        </p:nvSpPr>
        <p:spPr>
          <a:xfrm>
            <a:off x="10378344" y="6528995"/>
            <a:ext cx="389138" cy="199063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01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 to download website</a:t>
            </a:r>
            <a:br>
              <a:rPr lang="en-US" dirty="0"/>
            </a:br>
            <a:r>
              <a:rPr lang="en-US" sz="1600" dirty="0">
                <a:hlinkClick r:id="rId2"/>
              </a:rPr>
              <a:t>https://www.xilinx.com/support/download/index.html/content/xilinx/en/downloadNav/vivado-design-tools/2019-2.html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7" y="1252208"/>
            <a:ext cx="10475047" cy="52651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4CA945-6B9C-4CD5-BEC9-AE196B700BB1}"/>
              </a:ext>
            </a:extLst>
          </p:cNvPr>
          <p:cNvSpPr txBox="1"/>
          <p:nvPr/>
        </p:nvSpPr>
        <p:spPr>
          <a:xfrm>
            <a:off x="8105313" y="4829454"/>
            <a:ext cx="186431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this for windows machine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9828C3-579E-4A36-B05A-457EEFA79903}"/>
              </a:ext>
            </a:extLst>
          </p:cNvPr>
          <p:cNvCxnSpPr/>
          <p:nvPr/>
        </p:nvCxnSpPr>
        <p:spPr>
          <a:xfrm flipH="1">
            <a:off x="7395099" y="5166804"/>
            <a:ext cx="71021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2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849833"/>
          </a:xfrm>
        </p:spPr>
        <p:txBody>
          <a:bodyPr>
            <a:normAutofit/>
          </a:bodyPr>
          <a:lstStyle/>
          <a:p>
            <a:r>
              <a:rPr lang="en-US" dirty="0"/>
              <a:t>Check information and hit ‘Install’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6B1C5-E673-4AC6-BE76-FE2ED409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8"/>
          <a:stretch/>
        </p:blipFill>
        <p:spPr>
          <a:xfrm>
            <a:off x="657673" y="937418"/>
            <a:ext cx="10876653" cy="5798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0CAE19-A920-4E37-B843-6972450C91B8}"/>
              </a:ext>
            </a:extLst>
          </p:cNvPr>
          <p:cNvSpPr/>
          <p:nvPr/>
        </p:nvSpPr>
        <p:spPr>
          <a:xfrm>
            <a:off x="10606944" y="6537220"/>
            <a:ext cx="389138" cy="199063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9F327-C590-437C-BB10-D5DBB7F2096A}"/>
              </a:ext>
            </a:extLst>
          </p:cNvPr>
          <p:cNvSpPr/>
          <p:nvPr/>
        </p:nvSpPr>
        <p:spPr>
          <a:xfrm>
            <a:off x="1843943" y="2879620"/>
            <a:ext cx="1232631" cy="549380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C5788-35B3-4F78-9CAE-EE8CE40E67C6}"/>
              </a:ext>
            </a:extLst>
          </p:cNvPr>
          <p:cNvSpPr txBox="1"/>
          <p:nvPr/>
        </p:nvSpPr>
        <p:spPr>
          <a:xfrm>
            <a:off x="3855624" y="2814054"/>
            <a:ext cx="205074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required space is available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0A5E8D-4C5B-4A07-A239-3E4E4C139278}"/>
              </a:ext>
            </a:extLst>
          </p:cNvPr>
          <p:cNvCxnSpPr>
            <a:cxnSpLocks/>
          </p:cNvCxnSpPr>
          <p:nvPr/>
        </p:nvCxnSpPr>
        <p:spPr>
          <a:xfrm flipH="1">
            <a:off x="3175827" y="3164186"/>
            <a:ext cx="688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78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849833"/>
          </a:xfrm>
        </p:spPr>
        <p:txBody>
          <a:bodyPr>
            <a:normAutofit/>
          </a:bodyPr>
          <a:lstStyle/>
          <a:p>
            <a:r>
              <a:rPr lang="en-US" dirty="0"/>
              <a:t>Wait for Installation to complete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6B1C5-E673-4AC6-BE76-FE2ED409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6"/>
          <a:stretch/>
        </p:blipFill>
        <p:spPr>
          <a:xfrm>
            <a:off x="941453" y="1089819"/>
            <a:ext cx="10309093" cy="55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04" y="226492"/>
            <a:ext cx="11567160" cy="849833"/>
          </a:xfrm>
        </p:spPr>
        <p:txBody>
          <a:bodyPr>
            <a:normAutofit/>
          </a:bodyPr>
          <a:lstStyle/>
          <a:p>
            <a:r>
              <a:rPr lang="en-US" dirty="0"/>
              <a:t>Installation Complete!!! Run      from Desktop!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6B1C5-E673-4AC6-BE76-FE2ED4098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1"/>
          <a:stretch/>
        </p:blipFill>
        <p:spPr>
          <a:xfrm>
            <a:off x="895350" y="1059808"/>
            <a:ext cx="10503040" cy="5633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F0CD6-BC12-48B7-92DA-800A13CC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012" y="107058"/>
            <a:ext cx="566777" cy="92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0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Sign into Xilinx account</a:t>
            </a:r>
            <a:br>
              <a:rPr lang="en-US" dirty="0"/>
            </a:br>
            <a:r>
              <a:rPr lang="en-US" sz="2400" dirty="0"/>
              <a:t>(Create one with preferably </a:t>
            </a:r>
            <a:r>
              <a:rPr lang="en-US" sz="2400" dirty="0" err="1"/>
              <a:t>UofA</a:t>
            </a:r>
            <a:r>
              <a:rPr lang="en-US" sz="2400" dirty="0"/>
              <a:t> email ID if new user, then sign in)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477" y="1272836"/>
            <a:ext cx="10475047" cy="5223862"/>
          </a:xfrm>
        </p:spPr>
      </p:pic>
    </p:spTree>
    <p:extLst>
      <p:ext uri="{BB962C8B-B14F-4D97-AF65-F5344CB8AC3E}">
        <p14:creationId xmlns:p14="http://schemas.microsoft.com/office/powerpoint/2010/main" val="241767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18"/>
            <a:ext cx="10515600" cy="1010516"/>
          </a:xfrm>
        </p:spPr>
        <p:txBody>
          <a:bodyPr>
            <a:normAutofit/>
          </a:bodyPr>
          <a:lstStyle/>
          <a:p>
            <a:r>
              <a:rPr lang="en-US" dirty="0"/>
              <a:t>Fill out verification form and hit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Download</a:t>
            </a:r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9978" y="976131"/>
            <a:ext cx="5632044" cy="5746248"/>
          </a:xfrm>
        </p:spPr>
      </p:pic>
    </p:spTree>
    <p:extLst>
      <p:ext uri="{BB962C8B-B14F-4D97-AF65-F5344CB8AC3E}">
        <p14:creationId xmlns:p14="http://schemas.microsoft.com/office/powerpoint/2010/main" val="227506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5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following file should be downloaded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910" y="2444043"/>
            <a:ext cx="6504180" cy="2881446"/>
          </a:xfrm>
        </p:spPr>
      </p:pic>
    </p:spTree>
    <p:extLst>
      <p:ext uri="{BB962C8B-B14F-4D97-AF65-F5344CB8AC3E}">
        <p14:creationId xmlns:p14="http://schemas.microsoft.com/office/powerpoint/2010/main" val="384252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9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Run the installer to get the following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3"/>
          <a:stretch/>
        </p:blipFill>
        <p:spPr>
          <a:xfrm>
            <a:off x="1114305" y="1105780"/>
            <a:ext cx="9982441" cy="5342646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239374" y="6167438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5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9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Continue by signing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"/>
          <a:stretch/>
        </p:blipFill>
        <p:spPr>
          <a:xfrm>
            <a:off x="872079" y="1012651"/>
            <a:ext cx="10447841" cy="56490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420349" y="6319838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E6E9A-2B57-4669-93E0-A2579B1F0F01}"/>
              </a:ext>
            </a:extLst>
          </p:cNvPr>
          <p:cNvSpPr txBox="1"/>
          <p:nvPr/>
        </p:nvSpPr>
        <p:spPr>
          <a:xfrm>
            <a:off x="4979138" y="2126631"/>
            <a:ext cx="2481398" cy="6937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 in with your Xilinx account credentials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906152-95FF-416B-ADE3-087CC533F932}"/>
              </a:ext>
            </a:extLst>
          </p:cNvPr>
          <p:cNvCxnSpPr>
            <a:cxnSpLocks/>
          </p:cNvCxnSpPr>
          <p:nvPr/>
        </p:nvCxnSpPr>
        <p:spPr>
          <a:xfrm flipH="1">
            <a:off x="4290388" y="2476763"/>
            <a:ext cx="6887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772D484-58D4-41A9-9D61-AE81A8F9BC01}"/>
              </a:ext>
            </a:extLst>
          </p:cNvPr>
          <p:cNvSpPr/>
          <p:nvPr/>
        </p:nvSpPr>
        <p:spPr>
          <a:xfrm>
            <a:off x="924490" y="2820343"/>
            <a:ext cx="1138226" cy="252466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9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9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Agree to the terms and proceed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"/>
          <a:stretch/>
        </p:blipFill>
        <p:spPr>
          <a:xfrm>
            <a:off x="881605" y="1029344"/>
            <a:ext cx="10447841" cy="556782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426410" y="6349518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15097-CDEB-4571-8F5F-8FC44C16E8FF}"/>
              </a:ext>
            </a:extLst>
          </p:cNvPr>
          <p:cNvSpPr/>
          <p:nvPr/>
        </p:nvSpPr>
        <p:spPr>
          <a:xfrm>
            <a:off x="1060737" y="2199716"/>
            <a:ext cx="414772" cy="207146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918C4-EAEA-4FDB-8F03-E16DF917165F}"/>
              </a:ext>
            </a:extLst>
          </p:cNvPr>
          <p:cNvSpPr/>
          <p:nvPr/>
        </p:nvSpPr>
        <p:spPr>
          <a:xfrm>
            <a:off x="1067663" y="3027527"/>
            <a:ext cx="414772" cy="207146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FC7759-232C-4DA9-90B7-B4B0EBD78468}"/>
              </a:ext>
            </a:extLst>
          </p:cNvPr>
          <p:cNvSpPr/>
          <p:nvPr/>
        </p:nvSpPr>
        <p:spPr>
          <a:xfrm>
            <a:off x="1074589" y="3647522"/>
            <a:ext cx="414772" cy="207146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22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B8F0-857F-4676-B713-15748A27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9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Select </a:t>
            </a:r>
            <a:r>
              <a:rPr lang="en-US" dirty="0" err="1"/>
              <a:t>Vivado</a:t>
            </a:r>
            <a:r>
              <a:rPr lang="en-US" dirty="0"/>
              <a:t> as product and proceed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B71542-F539-4DF8-BF45-9AEAA26D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7"/>
          <a:stretch/>
        </p:blipFill>
        <p:spPr>
          <a:xfrm>
            <a:off x="640649" y="929592"/>
            <a:ext cx="10888189" cy="585219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C38C8B-9A80-4042-A4DA-926464713042}"/>
              </a:ext>
            </a:extLst>
          </p:cNvPr>
          <p:cNvSpPr/>
          <p:nvPr/>
        </p:nvSpPr>
        <p:spPr>
          <a:xfrm>
            <a:off x="10603055" y="6422255"/>
            <a:ext cx="371475" cy="247650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15097-CDEB-4571-8F5F-8FC44C16E8FF}"/>
              </a:ext>
            </a:extLst>
          </p:cNvPr>
          <p:cNvSpPr/>
          <p:nvPr/>
        </p:nvSpPr>
        <p:spPr>
          <a:xfrm>
            <a:off x="694767" y="2255155"/>
            <a:ext cx="414772" cy="207146"/>
          </a:xfrm>
          <a:prstGeom prst="rect">
            <a:avLst/>
          </a:prstGeom>
          <a:solidFill>
            <a:srgbClr val="FFFF00">
              <a:alpha val="41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15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286</Words>
  <Application>Microsoft Office PowerPoint</Application>
  <PresentationFormat>Widescreen</PresentationFormat>
  <Paragraphs>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Download &amp; Installation instructions Xilinx Vivado</vt:lpstr>
      <vt:lpstr>Go to download website https://www.xilinx.com/support/download/index.html/content/xilinx/en/downloadNav/vivado-design-tools/2019-2.html</vt:lpstr>
      <vt:lpstr>Sign into Xilinx account (Create one with preferably UofA email ID if new user, then sign in)</vt:lpstr>
      <vt:lpstr>Fill out verification form and hit Download</vt:lpstr>
      <vt:lpstr>The following file should be downloaded</vt:lpstr>
      <vt:lpstr>Run the installer to get the following interface</vt:lpstr>
      <vt:lpstr>Continue by signing in</vt:lpstr>
      <vt:lpstr>Agree to the terms and proceed next</vt:lpstr>
      <vt:lpstr>Select Vivado as product and proceed next</vt:lpstr>
      <vt:lpstr>Select Vivado HL Webpack edition and proceed</vt:lpstr>
      <vt:lpstr>Continue with following components selected</vt:lpstr>
      <vt:lpstr>Provide installation path or go with default path</vt:lpstr>
      <vt:lpstr>Review all the choices, then hit ‘Install’</vt:lpstr>
      <vt:lpstr>Installation begins, this will take a while</vt:lpstr>
      <vt:lpstr>Wait until receiving Installation complete notification</vt:lpstr>
      <vt:lpstr>Continued: Installing Update 1 on Vivado 2019.2.0 Go to https://www.xilinx.com/support/download/index.html/content/xilinx/en/downloadNav/vivado-design-tools/2019-2.html, and install the Update 1.</vt:lpstr>
      <vt:lpstr>Upon signing in and filling out verification form, following file should be downloaded</vt:lpstr>
      <vt:lpstr>Unzip the .tar.gz file twice (with 7 zip) to find the following files. Run ‘xsetup.exe’</vt:lpstr>
      <vt:lpstr>Following installation interface should open</vt:lpstr>
      <vt:lpstr>Check information and hit ‘Install’</vt:lpstr>
      <vt:lpstr>Wait for Installation to complete</vt:lpstr>
      <vt:lpstr>Installation Complete!!! Run      from Desktop!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Download &amp; Installation instructions Xilinx Vivado</dc:title>
  <dc:creator>Sahil Hassan</dc:creator>
  <cp:lastModifiedBy>Sahil Hassan</cp:lastModifiedBy>
  <cp:revision>7</cp:revision>
  <dcterms:created xsi:type="dcterms:W3CDTF">2020-08-13T16:08:18Z</dcterms:created>
  <dcterms:modified xsi:type="dcterms:W3CDTF">2020-08-14T04:29:47Z</dcterms:modified>
</cp:coreProperties>
</file>